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9144000" cy="5715000" type="screen16x10"/>
  <p:notesSz cx="6858000" cy="9144000"/>
  <p:embeddedFontLst>
    <p:embeddedFont>
      <p:font typeface="Avenir" panose="02000503020000020003" pitchFamily="2" charset="0"/>
      <p:regular r:id="rId10"/>
      <p: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  <p:embeddedFont>
      <p:font typeface="PT Sans Narrow" panose="020B0506020203020204" pitchFamily="34" charset="7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662"/>
  </p:normalViewPr>
  <p:slideViewPr>
    <p:cSldViewPr snapToGrid="0" snapToObjects="1">
      <p:cViewPr varScale="1">
        <p:scale>
          <a:sx n="146" d="100"/>
          <a:sy n="146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ecaa01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ecaa01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2ecaa01e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2ecaa01e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BFBF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529875"/>
            <a:ext cx="562200" cy="0"/>
          </a:xfrm>
          <a:prstGeom prst="straightConnector1">
            <a:avLst/>
          </a:prstGeom>
          <a:noFill/>
          <a:ln w="76200" cap="flat" cmpd="sng">
            <a:solidFill>
              <a:srgbClr val="6D808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509168"/>
            <a:ext cx="562200" cy="0"/>
          </a:xfrm>
          <a:prstGeom prst="straightConnector1">
            <a:avLst/>
          </a:prstGeom>
          <a:noFill/>
          <a:ln w="76200" cap="flat" cmpd="sng">
            <a:solidFill>
              <a:srgbClr val="6D808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135572"/>
            <a:ext cx="7136669" cy="169332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539F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539FB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4410067"/>
            <a:ext cx="7136669" cy="169332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539FB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539FB9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946405"/>
            <a:ext cx="71367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934D"/>
              </a:buClr>
              <a:buSzPts val="5400"/>
              <a:buNone/>
              <a:defRPr sz="5400">
                <a:solidFill>
                  <a:srgbClr val="EC934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3166710"/>
            <a:ext cx="48705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8088"/>
              </a:buClr>
              <a:buSzPts val="2400"/>
              <a:buNone/>
              <a:defRPr sz="2400">
                <a:solidFill>
                  <a:srgbClr val="6D808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606333"/>
            <a:ext cx="9144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49833"/>
            <a:ext cx="8520600" cy="17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3328500"/>
            <a:ext cx="85206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5606333"/>
            <a:ext cx="9144000" cy="108600"/>
          </a:xfrm>
          <a:prstGeom prst="rect">
            <a:avLst/>
          </a:prstGeom>
          <a:solidFill>
            <a:srgbClr val="539F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934D"/>
              </a:buClr>
              <a:buSzPts val="3600"/>
              <a:buFont typeface="Avenir"/>
              <a:buNone/>
              <a:defRPr>
                <a:solidFill>
                  <a:srgbClr val="EC934D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venir"/>
              <a:buChar char="○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venir"/>
              <a:buChar char="■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veni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venir"/>
              <a:buChar char="○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venir"/>
              <a:buChar char="■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venir"/>
              <a:buChar char="●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venir"/>
              <a:buChar char="○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venir"/>
              <a:buChar char="■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2857667"/>
            <a:ext cx="9144000" cy="2857200"/>
          </a:xfrm>
          <a:prstGeom prst="rect">
            <a:avLst/>
          </a:prstGeom>
          <a:solidFill>
            <a:srgbClr val="539F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11700" y="905333"/>
            <a:ext cx="857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406861"/>
            <a:ext cx="39999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406861"/>
            <a:ext cx="39999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84833"/>
            <a:ext cx="5613600" cy="45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71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995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155194"/>
            <a:ext cx="40452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029861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804667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700806"/>
            <a:ext cx="5998800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rgbClr val="FBFB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venir"/>
              <a:buNone/>
              <a:defRPr sz="3600" b="1" i="0" u="none" strike="noStrike" cap="none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8088"/>
              </a:buClr>
              <a:buSzPts val="1800"/>
              <a:buFont typeface="Avenir"/>
              <a:buChar char="●"/>
              <a:defRPr sz="18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D8088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D8088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D8088"/>
              </a:buClr>
              <a:buSzPts val="1400"/>
              <a:buFont typeface="Avenir"/>
              <a:buChar char="●"/>
              <a:defRPr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D8088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D8088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D8088"/>
              </a:buClr>
              <a:buSzPts val="1400"/>
              <a:buFont typeface="Avenir"/>
              <a:buChar char="●"/>
              <a:defRPr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D8088"/>
              </a:buClr>
              <a:buSzPts val="1400"/>
              <a:buFont typeface="Avenir"/>
              <a:buChar char="○"/>
              <a:defRPr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D8088"/>
              </a:buClr>
              <a:buSzPts val="1400"/>
              <a:buFont typeface="Avenir"/>
              <a:buChar char="■"/>
              <a:defRPr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PabloPS_11" TargetMode="External"/><Relationship Id="rId3" Type="http://schemas.openxmlformats.org/officeDocument/2006/relationships/hyperlink" Target="https://twitter.com/victorvicpal" TargetMode="External"/><Relationship Id="rId7" Type="http://schemas.openxmlformats.org/officeDocument/2006/relationships/hyperlink" Target="https://twitter.com/gon99marti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alber_267" TargetMode="External"/><Relationship Id="rId5" Type="http://schemas.openxmlformats.org/officeDocument/2006/relationships/hyperlink" Target="https://twitter.com/scdpcgc" TargetMode="External"/><Relationship Id="rId4" Type="http://schemas.openxmlformats.org/officeDocument/2006/relationships/hyperlink" Target="https://twitter.com/_juancb" TargetMode="Externa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2137225" y="3166710"/>
            <a:ext cx="48705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10th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/>
              <a:t>October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, 201</a:t>
            </a:r>
            <a:r>
              <a:rPr lang="en-GB"/>
              <a:t>9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Speaker: Víctor Vicente</a:t>
            </a:r>
            <a:endParaRPr sz="1800"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437" y="1509100"/>
            <a:ext cx="3415125" cy="1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What is </a:t>
            </a:r>
            <a:r>
              <a:rPr lang="en-GB">
                <a:solidFill>
                  <a:srgbClr val="539FB9"/>
                </a:solidFill>
                <a:latin typeface="Avenir"/>
                <a:ea typeface="Avenir"/>
                <a:cs typeface="Avenir"/>
                <a:sym typeface="Avenir"/>
              </a:rPr>
              <a:t>Py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Data?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-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Educational program of                         (a non-profit organization)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-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Share ideas about </a:t>
            </a:r>
            <a:r>
              <a:rPr lang="en-GB">
                <a:solidFill>
                  <a:srgbClr val="007FAE"/>
                </a:solidFill>
                <a:latin typeface="Avenir"/>
                <a:ea typeface="Avenir"/>
                <a:cs typeface="Avenir"/>
                <a:sym typeface="Avenir"/>
              </a:rPr>
              <a:t>data analysis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 tools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-"/>
            </a:pPr>
            <a:r>
              <a:rPr lang="en-GB">
                <a:solidFill>
                  <a:srgbClr val="007FAE"/>
                </a:solidFill>
                <a:latin typeface="Avenir"/>
                <a:ea typeface="Avenir"/>
                <a:cs typeface="Avenir"/>
                <a:sym typeface="Avenir"/>
              </a:rPr>
              <a:t>Community-driven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 conference (novice to advance)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8259900" y="463083"/>
            <a:ext cx="545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9050" y="1442800"/>
            <a:ext cx="1342650" cy="2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753750" y="3250500"/>
            <a:ext cx="30417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8088"/>
              </a:buClr>
              <a:buSzPts val="1800"/>
              <a:buFont typeface="Avenir"/>
              <a:buChar char="-"/>
            </a:pPr>
            <a:r>
              <a:rPr lang="en-GB" sz="18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Machine Learning</a:t>
            </a:r>
            <a:endParaRPr sz="1800" b="0" i="0" u="none" strike="noStrike" cap="none"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8088"/>
              </a:buClr>
              <a:buSzPts val="1800"/>
              <a:buFont typeface="Avenir"/>
              <a:buChar char="-"/>
            </a:pPr>
            <a:r>
              <a:rPr lang="en-GB" sz="18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Artificial Intelligence</a:t>
            </a:r>
            <a:endParaRPr sz="1800" b="0" i="0" u="none" strike="noStrike" cap="none"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8088"/>
              </a:buClr>
              <a:buSzPts val="1800"/>
              <a:buFont typeface="Avenir"/>
              <a:buChar char="-"/>
            </a:pPr>
            <a:r>
              <a:rPr lang="en-GB" sz="18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Predictive Modelling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855700" y="2592325"/>
            <a:ext cx="79767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2400">
                <a:latin typeface="Avenir"/>
                <a:ea typeface="Avenir"/>
                <a:cs typeface="Avenir"/>
                <a:sym typeface="Avenir"/>
              </a:rPr>
              <a:t>Frequent Topics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988525" y="3250500"/>
            <a:ext cx="3887400" cy="13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8088"/>
              </a:buClr>
              <a:buSzPts val="1800"/>
              <a:buFont typeface="Avenir"/>
              <a:buChar char="-"/>
            </a:pPr>
            <a:r>
              <a:rPr lang="en-GB" sz="18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Data Mining</a:t>
            </a:r>
            <a:endParaRPr sz="1800" b="0" i="0" u="none" strike="noStrike" cap="none"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8088"/>
              </a:buClr>
              <a:buSzPts val="1800"/>
              <a:buFont typeface="Avenir"/>
              <a:buChar char="-"/>
            </a:pPr>
            <a:r>
              <a:rPr lang="en-GB" sz="18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Natural Language Processing</a:t>
            </a:r>
            <a:endParaRPr sz="1800" b="0" i="0" u="none" strike="noStrike" cap="none"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8088"/>
              </a:buClr>
              <a:buSzPts val="1800"/>
              <a:buFont typeface="Avenir"/>
              <a:buChar char="-"/>
            </a:pPr>
            <a:r>
              <a:rPr lang="en-GB" sz="18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Probabilistic Programming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Where is </a:t>
            </a:r>
            <a:r>
              <a:rPr lang="en-GB">
                <a:solidFill>
                  <a:srgbClr val="539FB9"/>
                </a:solidFill>
                <a:latin typeface="Avenir"/>
                <a:ea typeface="Avenir"/>
                <a:cs typeface="Avenir"/>
                <a:sym typeface="Avenir"/>
              </a:rPr>
              <a:t>Py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Data in 201</a:t>
            </a:r>
            <a:r>
              <a:rPr lang="en-GB"/>
              <a:t>9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?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8259900" y="463083"/>
            <a:ext cx="54561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471" y="1523306"/>
            <a:ext cx="8433825" cy="325073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311700" y="1407028"/>
            <a:ext cx="8520600" cy="3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PyData SALAMANCA (1st year)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175" y="1797927"/>
            <a:ext cx="1995950" cy="149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950" y="1797924"/>
            <a:ext cx="1995950" cy="149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4498"/>
          <a:stretch/>
        </p:blipFill>
        <p:spPr>
          <a:xfrm>
            <a:off x="5710950" y="3638125"/>
            <a:ext cx="1995950" cy="142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400" y="1797929"/>
            <a:ext cx="1995950" cy="149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7">
            <a:alphaModFix/>
          </a:blip>
          <a:srcRect l="7732"/>
          <a:stretch/>
        </p:blipFill>
        <p:spPr>
          <a:xfrm>
            <a:off x="3454175" y="3638125"/>
            <a:ext cx="1995949" cy="14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1119725" y="3742225"/>
            <a:ext cx="1841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C934D"/>
                </a:solidFill>
                <a:latin typeface="Avenir"/>
                <a:ea typeface="Avenir"/>
                <a:cs typeface="Avenir"/>
                <a:sym typeface="Avenir"/>
              </a:rPr>
              <a:t>7 Talks</a:t>
            </a:r>
            <a:endParaRPr sz="2200">
              <a:solidFill>
                <a:srgbClr val="EC934D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39FB9"/>
                </a:solidFill>
                <a:latin typeface="Avenir"/>
                <a:ea typeface="Avenir"/>
                <a:cs typeface="Avenir"/>
                <a:sym typeface="Avenir"/>
              </a:rPr>
              <a:t>7 Speakers</a:t>
            </a:r>
            <a:endParaRPr sz="2200">
              <a:solidFill>
                <a:srgbClr val="539FB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Attendance (1st year)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750" y="1398288"/>
            <a:ext cx="5054648" cy="37909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64400" y="2429250"/>
            <a:ext cx="35181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C934D"/>
                </a:solidFill>
                <a:latin typeface="Avenir"/>
                <a:ea typeface="Avenir"/>
                <a:cs typeface="Avenir"/>
                <a:sym typeface="Avenir"/>
              </a:rPr>
              <a:t>244 MeetUp members</a:t>
            </a:r>
            <a:endParaRPr sz="2200">
              <a:solidFill>
                <a:srgbClr val="EC934D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39FB9"/>
                </a:solidFill>
                <a:latin typeface="Avenir"/>
                <a:ea typeface="Avenir"/>
                <a:cs typeface="Avenir"/>
                <a:sym typeface="Avenir"/>
              </a:rPr>
              <a:t>184 Assistants</a:t>
            </a:r>
            <a:endParaRPr sz="2200">
              <a:solidFill>
                <a:srgbClr val="539FB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164400" y="4434525"/>
            <a:ext cx="35181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EC934D"/>
                </a:solidFill>
                <a:latin typeface="Avenir"/>
                <a:ea typeface="Avenir"/>
                <a:cs typeface="Avenir"/>
                <a:sym typeface="Avenir"/>
              </a:rPr>
              <a:t>THANK </a:t>
            </a:r>
            <a:r>
              <a:rPr lang="en-GB" sz="2200">
                <a:solidFill>
                  <a:srgbClr val="539FB9"/>
                </a:solidFill>
                <a:latin typeface="Avenir"/>
                <a:ea typeface="Avenir"/>
                <a:cs typeface="Avenir"/>
                <a:sym typeface="Avenir"/>
              </a:rPr>
              <a:t>YOU!</a:t>
            </a:r>
            <a:endParaRPr sz="2200">
              <a:solidFill>
                <a:srgbClr val="539FB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Participate!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311700" y="1407027"/>
            <a:ext cx="85206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PyData is </a:t>
            </a:r>
            <a:r>
              <a:rPr lang="en-GB">
                <a:solidFill>
                  <a:srgbClr val="007FAE"/>
                </a:solidFill>
              </a:rPr>
              <a:t>community-driven</a:t>
            </a:r>
            <a:endParaRPr>
              <a:solidFill>
                <a:srgbClr val="007FA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rgbClr val="007FAE"/>
                </a:solidFill>
              </a:rPr>
              <a:t>Share</a:t>
            </a:r>
            <a:r>
              <a:rPr lang="en-GB"/>
              <a:t> your knowledge (novice to advanced)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Propose interesting </a:t>
            </a:r>
            <a:r>
              <a:rPr lang="en-GB">
                <a:solidFill>
                  <a:srgbClr val="007FAE"/>
                </a:solidFill>
              </a:rPr>
              <a:t>discussions</a:t>
            </a:r>
            <a:endParaRPr>
              <a:solidFill>
                <a:srgbClr val="007FAE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New data analysis tools? New trends?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520725" y="2898625"/>
            <a:ext cx="34953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>
                <a:solidFill>
                  <a:srgbClr val="EC934D"/>
                </a:solidFill>
                <a:latin typeface="Avenir"/>
                <a:ea typeface="Avenir"/>
                <a:cs typeface="Avenir"/>
                <a:sym typeface="Avenir"/>
              </a:rPr>
              <a:t>Contact us!</a:t>
            </a:r>
            <a:endParaRPr sz="2400" b="1" i="0" u="none" strike="noStrike" cap="none">
              <a:solidFill>
                <a:srgbClr val="EC934D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938725" y="3500100"/>
            <a:ext cx="2287200" cy="18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- Victor </a:t>
            </a:r>
            <a:r>
              <a:rPr lang="en-GB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@victorvicpal</a:t>
            </a:r>
            <a:endParaRPr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- Juan </a:t>
            </a:r>
            <a:r>
              <a:rPr lang="en-GB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@_juancb</a:t>
            </a:r>
            <a:endParaRPr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lang="en-GB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Chechu</a:t>
            </a:r>
            <a:r>
              <a:rPr lang="en-GB"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@scdpcgc</a:t>
            </a:r>
            <a:endParaRPr sz="1400" b="0" i="0" u="none" strike="noStrike" cap="none"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lang="en-GB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Alberto </a:t>
            </a:r>
            <a:r>
              <a:rPr lang="en-GB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6"/>
              </a:rPr>
              <a:t>@Alber_267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225925" y="3500100"/>
            <a:ext cx="2287200" cy="18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1400"/>
            </a:pPr>
            <a:r>
              <a:rPr lang="en-GB" sz="1400" b="0" i="0" u="none" strike="noStrike" cap="none" dirty="0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lang="en-GB" dirty="0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Alex </a:t>
            </a:r>
            <a:r>
              <a:rPr lang="en-GB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@</a:t>
            </a:r>
            <a:r>
              <a:rPr lang="en-GB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</a:rPr>
              <a:t>alexmad09</a:t>
            </a:r>
            <a:endParaRPr dirty="0"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- Gonzalo </a:t>
            </a:r>
            <a:r>
              <a:rPr lang="en-GB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@gon99martin</a:t>
            </a:r>
            <a:endParaRPr dirty="0"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lang="en-GB" dirty="0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Pablo</a:t>
            </a:r>
            <a:r>
              <a:rPr lang="en-GB" sz="1400" b="0" i="0" u="none" strike="noStrike" cap="none" dirty="0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GB" u="sng" dirty="0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8"/>
              </a:rPr>
              <a:t>@PabloPS_11</a:t>
            </a:r>
            <a:endParaRPr sz="1400" b="0" i="0" u="none" strike="noStrike" cap="none" dirty="0">
              <a:solidFill>
                <a:srgbClr val="6D8088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- </a:t>
            </a:r>
            <a:r>
              <a:rPr lang="en-GB" dirty="0">
                <a:solidFill>
                  <a:srgbClr val="6D8088"/>
                </a:solidFill>
                <a:latin typeface="Avenir"/>
                <a:ea typeface="Avenir"/>
                <a:cs typeface="Avenir"/>
                <a:sym typeface="Avenir"/>
              </a:rPr>
              <a:t>Sonia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9">
            <a:alphaModFix/>
          </a:blip>
          <a:srcRect t="18737" b="19442"/>
          <a:stretch/>
        </p:blipFill>
        <p:spPr>
          <a:xfrm>
            <a:off x="4590950" y="2813700"/>
            <a:ext cx="1110275" cy="6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5789575" y="2941213"/>
            <a:ext cx="2467800" cy="4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539FB9"/>
                </a:solidFill>
                <a:latin typeface="Avenir"/>
                <a:ea typeface="Avenir"/>
                <a:cs typeface="Avenir"/>
                <a:sym typeface="Avenir"/>
              </a:rPr>
              <a:t>victorvicpal@usal.es</a:t>
            </a:r>
            <a:endParaRPr sz="2000" b="1">
              <a:solidFill>
                <a:srgbClr val="539FB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Thanks to all </a:t>
            </a:r>
            <a:r>
              <a:rPr lang="en-GB"/>
              <a:t>attendees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!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  </a:t>
            </a:r>
            <a:r>
              <a:rPr lang="en-GB">
                <a:latin typeface="Avenir"/>
                <a:ea typeface="Avenir"/>
                <a:cs typeface="Avenir"/>
                <a:sym typeface="Avenir"/>
              </a:rPr>
              <a:t>and sponsors</a:t>
            </a:r>
            <a:r>
              <a:rPr lang="en-GB"/>
              <a:t>!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500" y="2477521"/>
            <a:ext cx="2610474" cy="8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734325" y="1706125"/>
            <a:ext cx="40623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2400">
                <a:solidFill>
                  <a:srgbClr val="539FB9"/>
                </a:solidFill>
              </a:rPr>
              <a:t>Py</a:t>
            </a:r>
            <a:r>
              <a:rPr lang="en-GB" sz="2400"/>
              <a:t>Data Salamanca meetup</a:t>
            </a:r>
            <a:endParaRPr sz="24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500" y="3457450"/>
            <a:ext cx="5430275" cy="10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5">
            <a:alphaModFix/>
          </a:blip>
          <a:srcRect t="30924" b="33750"/>
          <a:stretch/>
        </p:blipFill>
        <p:spPr>
          <a:xfrm>
            <a:off x="1014525" y="4434500"/>
            <a:ext cx="2466425" cy="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155</Words>
  <Application>Microsoft Macintosh PowerPoint</Application>
  <PresentationFormat>On-screen Show (16:10)</PresentationFormat>
  <Paragraphs>41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Open Sans</vt:lpstr>
      <vt:lpstr>Avenir</vt:lpstr>
      <vt:lpstr>PT Sans Narrow</vt:lpstr>
      <vt:lpstr>Arial</vt:lpstr>
      <vt:lpstr>Tropic</vt:lpstr>
      <vt:lpstr>PowerPoint Presentation</vt:lpstr>
      <vt:lpstr>What is PyData?</vt:lpstr>
      <vt:lpstr>Where is PyData in 2019?</vt:lpstr>
      <vt:lpstr>PyData SALAMANCA (1st year)</vt:lpstr>
      <vt:lpstr>Attendance (1st year)</vt:lpstr>
      <vt:lpstr>Participate!</vt:lpstr>
      <vt:lpstr>Thanks to all attendees!   and sponsors!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Gonzalo Martín</cp:lastModifiedBy>
  <cp:revision>3</cp:revision>
  <dcterms:modified xsi:type="dcterms:W3CDTF">2019-10-10T16:56:48Z</dcterms:modified>
</cp:coreProperties>
</file>